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Quattrocento"/>
      <p:regular r:id="rId16"/>
    </p:embeddedFon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5-1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7-8.png>
</file>

<file path=ppt/media/image-7-9.sv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slideLayout" Target="../slideLayouts/slideLayout8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riteshlingwal123@gmail.com" TargetMode="External"/><Relationship Id="rId3" Type="http://schemas.openxmlformats.org/officeDocument/2006/relationships/hyperlink" Target="https://github.com/Riteshh20/IBM-Final-Project" TargetMode="External"/><Relationship Id="rId1" Type="http://schemas.openxmlformats.org/officeDocument/2006/relationships/image" Target="../media/image-9-1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9626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an IBM Watson Chatbot for Book Recommendations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96728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Revolutionizing book discovery with AI-powered personalized suggestions.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821894"/>
            <a:ext cx="8216265" cy="458581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73208" y="1253966"/>
            <a:ext cx="4499253" cy="5721668"/>
          </a:xfrm>
          <a:prstGeom prst="roundRect">
            <a:avLst>
              <a:gd name="adj" fmla="val 798"/>
            </a:avLst>
          </a:prstGeom>
          <a:solidFill>
            <a:srgbClr val="EF9C82"/>
          </a:solidFill>
          <a:ln/>
        </p:spPr>
      </p:sp>
      <p:sp>
        <p:nvSpPr>
          <p:cNvPr id="4" name="Text 1"/>
          <p:cNvSpPr/>
          <p:nvPr/>
        </p:nvSpPr>
        <p:spPr>
          <a:xfrm>
            <a:off x="9712523" y="1493282"/>
            <a:ext cx="402062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About Me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9712523" y="2295882"/>
            <a:ext cx="4020622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I'm a passionate developer with a deep interest in artificial intelligence, conversational agents, and creating seamless user experiences. My expertise lies in leveraging modern technologies to build innovative solutions.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712523" y="5192435"/>
            <a:ext cx="4020622" cy="1699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Developer: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Ritesh Lingwal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Focus: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AI, Chatbots, UX Design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Tools: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IBM Watson Assistant, Docker, Git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7724" y="2049899"/>
            <a:ext cx="1747004" cy="449818"/>
          </a:xfrm>
          <a:prstGeom prst="roundRect">
            <a:avLst>
              <a:gd name="adj" fmla="val 6386"/>
            </a:avLst>
          </a:prstGeom>
          <a:solidFill>
            <a:srgbClr val="441709"/>
          </a:solidFill>
          <a:ln/>
        </p:spPr>
      </p:sp>
      <p:sp>
        <p:nvSpPr>
          <p:cNvPr id="3" name="Text 1"/>
          <p:cNvSpPr/>
          <p:nvPr/>
        </p:nvSpPr>
        <p:spPr>
          <a:xfrm>
            <a:off x="981313" y="2121694"/>
            <a:ext cx="14598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VISION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837724" y="2595443"/>
            <a:ext cx="650664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 Intelligent Guide for Readers</a:t>
            </a:r>
            <a:endParaRPr lang="en-US" sz="35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37724" y="3517702"/>
            <a:ext cx="718066" cy="7180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7724" y="45349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AI-Powered Chatbot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37724" y="5030510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Developed using IBM Watson Assistant for advanced natural language processing.</a:t>
            </a:r>
            <a:endParaRPr lang="en-US" sz="1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55776" y="3517702"/>
            <a:ext cx="718066" cy="7180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55776" y="4534972"/>
            <a:ext cx="409253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55776" y="5030510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Suggests books tailored to individual preferences across diverse genres.</a:t>
            </a:r>
            <a:endParaRPr lang="en-US" sz="18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3828" y="3517702"/>
            <a:ext cx="718066" cy="7180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3828" y="4534972"/>
            <a:ext cx="29413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Intuitive Conversations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673828" y="5030510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Designed to handle vague inputs and adapt dynamically for a smooth user experience.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696" y="1017032"/>
            <a:ext cx="5367457" cy="541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Brain Behind the Books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805696" y="1890832"/>
            <a:ext cx="7532608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chatbot harnesses the power of IBM Watson's advanced AI to understand user preferences and deliver spot-on book suggestions.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805696" y="2862501"/>
            <a:ext cx="2363272" cy="4350068"/>
          </a:xfrm>
          <a:prstGeom prst="roundRect">
            <a:avLst>
              <a:gd name="adj" fmla="val 1461"/>
            </a:avLst>
          </a:prstGeom>
          <a:solidFill>
            <a:srgbClr val="315251"/>
          </a:solidFill>
          <a:ln/>
        </p:spPr>
      </p:sp>
      <p:sp>
        <p:nvSpPr>
          <p:cNvPr id="6" name="Shape 3"/>
          <p:cNvSpPr/>
          <p:nvPr/>
        </p:nvSpPr>
        <p:spPr>
          <a:xfrm>
            <a:off x="1035844" y="3092648"/>
            <a:ext cx="690562" cy="690563"/>
          </a:xfrm>
          <a:prstGeom prst="roundRect">
            <a:avLst>
              <a:gd name="adj" fmla="val 13240065"/>
            </a:avLst>
          </a:prstGeom>
          <a:solidFill>
            <a:srgbClr val="EF9C8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25748" y="3282553"/>
            <a:ext cx="310753" cy="31075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35844" y="4004548"/>
            <a:ext cx="1902976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Natural Language Understanding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1035844" y="5152787"/>
            <a:ext cx="1902976" cy="1806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Interprets user queries, even vague ones, to grasp their reading interests.</a:t>
            </a:r>
            <a:endParaRPr lang="en-US" sz="1800" dirty="0"/>
          </a:p>
        </p:txBody>
      </p:sp>
      <p:sp>
        <p:nvSpPr>
          <p:cNvPr id="10" name="Shape 6"/>
          <p:cNvSpPr/>
          <p:nvPr/>
        </p:nvSpPr>
        <p:spPr>
          <a:xfrm>
            <a:off x="3390305" y="2862501"/>
            <a:ext cx="2363272" cy="4350068"/>
          </a:xfrm>
          <a:prstGeom prst="roundRect">
            <a:avLst>
              <a:gd name="adj" fmla="val 1461"/>
            </a:avLst>
          </a:prstGeom>
          <a:solidFill>
            <a:srgbClr val="315251"/>
          </a:solidFill>
          <a:ln/>
        </p:spPr>
      </p:sp>
      <p:sp>
        <p:nvSpPr>
          <p:cNvPr id="11" name="Shape 7"/>
          <p:cNvSpPr/>
          <p:nvPr/>
        </p:nvSpPr>
        <p:spPr>
          <a:xfrm>
            <a:off x="3620453" y="3092648"/>
            <a:ext cx="690562" cy="690563"/>
          </a:xfrm>
          <a:prstGeom prst="roundRect">
            <a:avLst>
              <a:gd name="adj" fmla="val 13240065"/>
            </a:avLst>
          </a:prstGeom>
          <a:solidFill>
            <a:srgbClr val="EF9C82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10357" y="3282553"/>
            <a:ext cx="310753" cy="31075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620453" y="4004548"/>
            <a:ext cx="190297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Diverse Genre Support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3620453" y="4814292"/>
            <a:ext cx="1902976" cy="2168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Recommends books from Mystery, Thriller, Sci-Fi, Fantasy, and many more categories.</a:t>
            </a:r>
            <a:endParaRPr lang="en-US" sz="1800" dirty="0"/>
          </a:p>
        </p:txBody>
      </p:sp>
      <p:sp>
        <p:nvSpPr>
          <p:cNvPr id="15" name="Shape 10"/>
          <p:cNvSpPr/>
          <p:nvPr/>
        </p:nvSpPr>
        <p:spPr>
          <a:xfrm>
            <a:off x="5974913" y="2862501"/>
            <a:ext cx="2363272" cy="4350068"/>
          </a:xfrm>
          <a:prstGeom prst="roundRect">
            <a:avLst>
              <a:gd name="adj" fmla="val 1461"/>
            </a:avLst>
          </a:prstGeom>
          <a:solidFill>
            <a:srgbClr val="315251"/>
          </a:solidFill>
          <a:ln/>
        </p:spPr>
      </p:sp>
      <p:sp>
        <p:nvSpPr>
          <p:cNvPr id="16" name="Shape 11"/>
          <p:cNvSpPr/>
          <p:nvPr/>
        </p:nvSpPr>
        <p:spPr>
          <a:xfrm>
            <a:off x="6205061" y="3092648"/>
            <a:ext cx="690562" cy="690563"/>
          </a:xfrm>
          <a:prstGeom prst="roundRect">
            <a:avLst>
              <a:gd name="adj" fmla="val 13240065"/>
            </a:avLst>
          </a:prstGeom>
          <a:solidFill>
            <a:srgbClr val="EF9C82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94966" y="3282553"/>
            <a:ext cx="310753" cy="31075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205061" y="4004548"/>
            <a:ext cx="190297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Context-Aware Engagement</a:t>
            </a:r>
            <a:endParaRPr lang="en-US" sz="2100" dirty="0"/>
          </a:p>
        </p:txBody>
      </p:sp>
      <p:sp>
        <p:nvSpPr>
          <p:cNvPr id="19" name="Text 13"/>
          <p:cNvSpPr/>
          <p:nvPr/>
        </p:nvSpPr>
        <p:spPr>
          <a:xfrm>
            <a:off x="6205061" y="4814292"/>
            <a:ext cx="1902976" cy="2168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Maintains conversational context for more relevant and engaging interactions.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5814" y="1072277"/>
            <a:ext cx="7531298" cy="534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Containerizing for Consistency: Docker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95814" y="2125504"/>
            <a:ext cx="4203025" cy="2482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 ensure seamless deployment and consistent performance across various environments, the chatbot application was packaged into a Docker container. This approach encapsulates all dependencies and configurations, making the application highly portable.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5814" y="4802624"/>
            <a:ext cx="4203025" cy="2279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Easy Deployment: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Deploy with a single command.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Consistent Environment: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Eliminates "it works on my machine" issues.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Scalability: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Effortlessly scale the application as demand grows.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1052" y="2233255"/>
            <a:ext cx="8281035" cy="46218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23079"/>
            <a:ext cx="9904095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Ensuring Code Integrity: Version Control with Git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283023"/>
            <a:ext cx="8216265" cy="458581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473208" y="1745337"/>
            <a:ext cx="4499253" cy="5661184"/>
          </a:xfrm>
          <a:prstGeom prst="roundRect">
            <a:avLst>
              <a:gd name="adj" fmla="val 798"/>
            </a:avLst>
          </a:prstGeom>
          <a:solidFill>
            <a:srgbClr val="EF9C82"/>
          </a:solidFill>
          <a:ln/>
        </p:spPr>
      </p:sp>
      <p:sp>
        <p:nvSpPr>
          <p:cNvPr id="5" name="Text 2"/>
          <p:cNvSpPr/>
          <p:nvPr/>
        </p:nvSpPr>
        <p:spPr>
          <a:xfrm>
            <a:off x="9712523" y="1960721"/>
            <a:ext cx="4020622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entire project repository, including the chatbot code and Docker configurations, is hosted on GitHub. This provides robust version control and facilitates collaborative development.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712523" y="4474250"/>
            <a:ext cx="4020622" cy="2848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Collaboration: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Streamlined teamwork and code sharing.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Version History: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Track all changes and revert if needed.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CI/CD Integration: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Supports continuous integration and deployment pipelines.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0344" y="566857"/>
            <a:ext cx="8001595" cy="468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From Concept to Cloud: Deployment Workflow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0344" y="1366480"/>
            <a:ext cx="12929592" cy="5818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798011" y="1514306"/>
            <a:ext cx="2262644" cy="32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 Chatbot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2798011" y="1942631"/>
            <a:ext cx="2262644" cy="7680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 and test recommendation logic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4965" y="3193223"/>
            <a:ext cx="501170" cy="5011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035791" y="6005988"/>
            <a:ext cx="2275076" cy="32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Containerize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5035791" y="6434313"/>
            <a:ext cx="2275076" cy="512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Package app with Dockerfile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22744" y="5020744"/>
            <a:ext cx="501169" cy="5011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248706" y="1598805"/>
            <a:ext cx="2262644" cy="32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Push to GitHub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7248706" y="2027130"/>
            <a:ext cx="2262644" cy="512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Commit code and push repository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72956" y="3143495"/>
            <a:ext cx="501169" cy="50116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486486" y="6005988"/>
            <a:ext cx="2262644" cy="328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Deploy Image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9486486" y="6434313"/>
            <a:ext cx="2262644" cy="512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Run Docker image in cloud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73439" y="5020744"/>
            <a:ext cx="501169" cy="50116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50344" y="7370921"/>
            <a:ext cx="12929592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workflow ensures a robust, repeatable, and efficient process for developing, packaging, and deploying the book recommendation chatbot.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41277"/>
            <a:ext cx="977348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 Showcase: Website &amp; Chatbot Interaction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26833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Explore the user interface and how the chatbot engages with users to provide personalized book recommendations.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8877" y="3489127"/>
            <a:ext cx="5730597" cy="287250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926" y="3489127"/>
            <a:ext cx="5730597" cy="28725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9957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36256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 appreciate your time and interest in this project. Feel free to reach out with any questions or explore the code further.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397812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Questions &amp; Discussion: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I'm ready for your insights! 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Contact: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riteshlingwal123@gmail.com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Explore the project: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https://github.com/Riteshh20/IBM-Final-Project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2026-02-28T09:26:13Z</dcterms:created>
  <dcterms:modified xsi:type="dcterms:W3CDTF">2026-02-28T09:26:13Z</dcterms:modified>
</cp:coreProperties>
</file>